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96" r:id="rId4"/>
    <p:sldId id="262" r:id="rId5"/>
    <p:sldId id="279" r:id="rId6"/>
    <p:sldId id="268" r:id="rId7"/>
    <p:sldId id="272" r:id="rId8"/>
    <p:sldId id="269" r:id="rId9"/>
    <p:sldId id="275" r:id="rId10"/>
    <p:sldId id="280" r:id="rId11"/>
    <p:sldId id="270" r:id="rId12"/>
    <p:sldId id="281" r:id="rId13"/>
    <p:sldId id="282" r:id="rId14"/>
    <p:sldId id="283" r:id="rId15"/>
    <p:sldId id="271" r:id="rId16"/>
    <p:sldId id="284" r:id="rId17"/>
    <p:sldId id="285" r:id="rId18"/>
    <p:sldId id="287" r:id="rId19"/>
    <p:sldId id="278" r:id="rId20"/>
    <p:sldId id="286" r:id="rId21"/>
    <p:sldId id="277" r:id="rId22"/>
    <p:sldId id="288" r:id="rId23"/>
    <p:sldId id="276" r:id="rId24"/>
    <p:sldId id="273" r:id="rId25"/>
    <p:sldId id="260" r:id="rId26"/>
    <p:sldId id="265" r:id="rId27"/>
    <p:sldId id="266" r:id="rId28"/>
    <p:sldId id="267" r:id="rId29"/>
    <p:sldId id="259" r:id="rId30"/>
    <p:sldId id="292" r:id="rId31"/>
    <p:sldId id="293" r:id="rId32"/>
    <p:sldId id="289" r:id="rId33"/>
    <p:sldId id="290" r:id="rId34"/>
    <p:sldId id="294" r:id="rId35"/>
    <p:sldId id="291" r:id="rId36"/>
    <p:sldId id="295" r:id="rId37"/>
    <p:sldId id="263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E1C"/>
    <a:srgbClr val="9FECFF"/>
    <a:srgbClr val="955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78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6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9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4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4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33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7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6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AF4E7-6D41-448C-9BC4-41DA9BCD4B6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4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3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3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897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723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104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738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993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302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606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666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78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067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229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968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338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091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221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0818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701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53878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4263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65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838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1071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183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878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38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056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4487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4838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494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176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211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0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510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707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197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1258</TotalTime>
  <Words>0</Words>
  <Application>Microsoft Office PowerPoint</Application>
  <PresentationFormat>On-screen Show (4:3)</PresentationFormat>
  <Paragraphs>0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44</cp:revision>
  <dcterms:created xsi:type="dcterms:W3CDTF">2025-09-25T17:24:29Z</dcterms:created>
  <dcterms:modified xsi:type="dcterms:W3CDTF">2025-10-13T16:34:46Z</dcterms:modified>
</cp:coreProperties>
</file>